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348D5-60BA-8295-E245-79098FF7D8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82659A-CAFE-075C-BDDE-A7FC7DF87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2D66F-0BDE-1E08-AEAF-FEF788A5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6D8F9-2C26-7330-CA66-75437D5EB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49E5C-978B-16D3-26D1-D531B9F94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8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DFC3-E71A-89CF-905F-549E3638A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B7F75-A407-8E84-04E7-03BA672137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EF3D2-2202-80B0-2E1B-941E1E718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41E9D-2BDF-5B29-FD44-72D1792A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7A6BA-2205-AE13-9568-60E86C70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8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AF7D86-6A63-D80A-C5C8-6A103423B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76C317-B36D-4BB6-5A6F-78B1B0B58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8F3B9-2A73-0393-B0B2-5F17062F7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F3B39-EAA9-09DE-1813-88858AA41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F0C0C1-292A-435B-A812-F9F602698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84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1CDA2-4640-ECB1-6FD8-287B1A37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BC534-A107-17B7-D771-57F6A7E5D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61B96-25EE-6916-B963-3F7BC248D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DD0184-1D9A-2914-B33C-4CAD59A04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3AF89-4850-69C1-C337-63BAE3F58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02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26DB5-2868-A31C-47FD-608C76E6B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6ECD8-AAA6-82D5-BAC5-408D60A81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1056E9-B317-1DB6-7A89-27BBD73A8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1EFA5-7489-03F3-F220-D9E1A2B12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AFF96-4518-E773-FF5C-0F94F3008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24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A0220-2C3B-DDF1-E4AE-683AADB2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56237-2FE2-BF9A-009D-0005EF629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F1140D-9144-E090-7D61-7379BB8EB7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37EF7-EAEC-FC28-45B2-1387E3983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DF4676-E9D5-B008-772D-8CEF673D3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6EF22E-48A0-9FAA-3305-6336563D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25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130A5-3EC9-2D80-F673-00690D9F0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111D3-897E-DB04-417E-4BCFC6381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0EBEE-9DF9-6B29-F074-D37D172C1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CCFD68-1C19-F1F0-2EF5-6EE60AC68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294E8D-51CD-78C6-F401-79FC73F51E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3D2D20-4692-BE66-6FF4-87BD1AD1D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037FC6-B40E-A99F-96CE-D5AE5BC5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D6A3AE-6FF5-DEEF-2250-57C0DE2E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9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FD9D5-BDD8-5B11-2D10-9023A1B11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ECF0D7-265A-AD36-B6DD-39498E2F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6E9A25-A49B-D6D4-EC66-05C27A73F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31CFC9-4E0C-F3D6-16D6-17DCDD2D9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3FA237-D6E6-74E1-82FF-46C24AF9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3BB2FB-971A-7582-A100-1290F0F9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57784-1923-CDC8-C59A-9969D62B4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40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B1619-4EB1-EAF8-67A0-291B6B62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F786B-F3D3-B76B-664F-8A3BC61ED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C8962-2577-7E2F-3426-C020E29BC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412C-A16F-327E-A276-DCA37C054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05F1D-07F4-A356-2090-D53EA908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E7FCA-51C6-FD74-F3AE-1AD706B9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72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627E7-05AF-07E0-B0CA-080431E3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B2C90-C0E3-2608-B928-7BE40C3C0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4A37EA-7D97-75D9-75CF-816CB5ED7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7FE44-AAAA-1B7B-AAA2-DFF95B01E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0C78F-F2F5-E6E1-D517-DAD62C38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34933-61FA-862C-F4A7-975848D9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34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EC6471-F763-2E1C-EACF-3B4E82BBE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377C7-1365-CD0D-DB57-6C4C55F56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7B8F7-D925-061B-7003-2038D9319B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648A5-022B-4776-82F1-FDCD97EBCC2E}" type="datetimeFigureOut">
              <a:rPr lang="en-US" smtClean="0"/>
              <a:t>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2026B-3312-20DC-90C7-EDFACC03A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555F2-553D-6417-F5F8-0155FAE4B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99092-6457-4126-BE95-9A347CB42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9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22B4F-00AF-6DC3-A3BC-57A357AA2F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2023 Rite of Passage</a:t>
            </a:r>
            <a:br>
              <a:rPr lang="en-US" dirty="0"/>
            </a:br>
            <a:r>
              <a:rPr lang="en-US" dirty="0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46EB5-9B17-26BD-72EA-B947D2BD0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The Veterans Service Commission of Ashtabula County Ohio</a:t>
            </a:r>
          </a:p>
        </p:txBody>
      </p:sp>
    </p:spTree>
    <p:extLst>
      <p:ext uri="{BB962C8B-B14F-4D97-AF65-F5344CB8AC3E}">
        <p14:creationId xmlns:p14="http://schemas.microsoft.com/office/powerpoint/2010/main" val="3768953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-Army Recruits_On with Branch Hat">
            <a:extLst>
              <a:ext uri="{FF2B5EF4-FFF2-40B4-BE49-F238E27FC236}">
                <a16:creationId xmlns:a16="http://schemas.microsoft.com/office/drawing/2014/main" id="{9AF58DDB-3170-8B32-BB36-92B4FBA91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58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-Army Recruits_On with Branch Hat 2">
            <a:extLst>
              <a:ext uri="{FF2B5EF4-FFF2-40B4-BE49-F238E27FC236}">
                <a16:creationId xmlns:a16="http://schemas.microsoft.com/office/drawing/2014/main" id="{88121AF7-F6EC-CE08-5FFB-3D18B5D520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83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-USMC Recruits_Off with HS Hat">
            <a:extLst>
              <a:ext uri="{FF2B5EF4-FFF2-40B4-BE49-F238E27FC236}">
                <a16:creationId xmlns:a16="http://schemas.microsoft.com/office/drawing/2014/main" id="{64D72EB4-4B20-D0F5-ADDC-84CEB75811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2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-USMC Recruits_On with Branch Hat 2">
            <a:extLst>
              <a:ext uri="{FF2B5EF4-FFF2-40B4-BE49-F238E27FC236}">
                <a16:creationId xmlns:a16="http://schemas.microsoft.com/office/drawing/2014/main" id="{E4E2336F-475D-97EA-D337-805CFF3EBD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11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-AF Recruits_On with Branch Hat 2">
            <a:extLst>
              <a:ext uri="{FF2B5EF4-FFF2-40B4-BE49-F238E27FC236}">
                <a16:creationId xmlns:a16="http://schemas.microsoft.com/office/drawing/2014/main" id="{E78935EF-AF06-2D05-5460-2342ADC173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08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.1-New Recruits">
            <a:extLst>
              <a:ext uri="{FF2B5EF4-FFF2-40B4-BE49-F238E27FC236}">
                <a16:creationId xmlns:a16="http://schemas.microsoft.com/office/drawing/2014/main" id="{3C763704-C30F-71B7-0674-0FBA101356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08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-Recruits Stand to be Recognized">
            <a:extLst>
              <a:ext uri="{FF2B5EF4-FFF2-40B4-BE49-F238E27FC236}">
                <a16:creationId xmlns:a16="http://schemas.microsoft.com/office/drawing/2014/main" id="{BD44DB36-80F5-6E5B-6BF8-FAB0BE46A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44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1-BS Mothers 11">
            <a:extLst>
              <a:ext uri="{FF2B5EF4-FFF2-40B4-BE49-F238E27FC236}">
                <a16:creationId xmlns:a16="http://schemas.microsoft.com/office/drawing/2014/main" id="{A197926D-FDC7-F385-F907-2971997CBE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11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-Recruits March on Stage">
            <a:extLst>
              <a:ext uri="{FF2B5EF4-FFF2-40B4-BE49-F238E27FC236}">
                <a16:creationId xmlns:a16="http://schemas.microsoft.com/office/drawing/2014/main" id="{75529A01-AEB9-05A5-BDFB-0311CE364D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86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-BS Mothers 1">
            <a:extLst>
              <a:ext uri="{FF2B5EF4-FFF2-40B4-BE49-F238E27FC236}">
                <a16:creationId xmlns:a16="http://schemas.microsoft.com/office/drawing/2014/main" id="{033E24B6-4637-C43C-A6E7-1FF5E6A1D2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9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-Program">
            <a:extLst>
              <a:ext uri="{FF2B5EF4-FFF2-40B4-BE49-F238E27FC236}">
                <a16:creationId xmlns:a16="http://schemas.microsoft.com/office/drawing/2014/main" id="{3B2F2655-21A3-8FDB-BF3A-D49A3C8E4D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313" y="0"/>
            <a:ext cx="6937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80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-BS Mothers 2">
            <a:extLst>
              <a:ext uri="{FF2B5EF4-FFF2-40B4-BE49-F238E27FC236}">
                <a16:creationId xmlns:a16="http://schemas.microsoft.com/office/drawing/2014/main" id="{EE535C9B-2544-80A6-948F-7A543CAEC1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11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-BS Mothers 3">
            <a:extLst>
              <a:ext uri="{FF2B5EF4-FFF2-40B4-BE49-F238E27FC236}">
                <a16:creationId xmlns:a16="http://schemas.microsoft.com/office/drawing/2014/main" id="{72AB7035-C871-5B33-C550-830D01B832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19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-BS Mothers 4">
            <a:extLst>
              <a:ext uri="{FF2B5EF4-FFF2-40B4-BE49-F238E27FC236}">
                <a16:creationId xmlns:a16="http://schemas.microsoft.com/office/drawing/2014/main" id="{83793EBD-AE8D-3100-A8A6-85BC3BA0C7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93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-BS Mothers 5">
            <a:extLst>
              <a:ext uri="{FF2B5EF4-FFF2-40B4-BE49-F238E27FC236}">
                <a16:creationId xmlns:a16="http://schemas.microsoft.com/office/drawing/2014/main" id="{2611F2AC-C8DE-5C2C-C3F8-597911FF63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71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-BS Mothers 6">
            <a:extLst>
              <a:ext uri="{FF2B5EF4-FFF2-40B4-BE49-F238E27FC236}">
                <a16:creationId xmlns:a16="http://schemas.microsoft.com/office/drawing/2014/main" id="{4AB059BF-F0D3-4F5A-8E19-A233079C16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22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-BS Mothers 7">
            <a:extLst>
              <a:ext uri="{FF2B5EF4-FFF2-40B4-BE49-F238E27FC236}">
                <a16:creationId xmlns:a16="http://schemas.microsoft.com/office/drawing/2014/main" id="{90D90E66-C16A-C7A8-67E5-D38B4BCFD8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07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-BS Mothers 8">
            <a:extLst>
              <a:ext uri="{FF2B5EF4-FFF2-40B4-BE49-F238E27FC236}">
                <a16:creationId xmlns:a16="http://schemas.microsoft.com/office/drawing/2014/main" id="{6F8F363B-ED45-023D-0299-2057E9D58E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52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-BS Mothers 9">
            <a:extLst>
              <a:ext uri="{FF2B5EF4-FFF2-40B4-BE49-F238E27FC236}">
                <a16:creationId xmlns:a16="http://schemas.microsoft.com/office/drawing/2014/main" id="{CDA3DAD9-C14E-0357-1C06-DB06C28C58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89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-BS Mothers 10">
            <a:extLst>
              <a:ext uri="{FF2B5EF4-FFF2-40B4-BE49-F238E27FC236}">
                <a16:creationId xmlns:a16="http://schemas.microsoft.com/office/drawing/2014/main" id="{5E1CC015-6372-FB6E-CD81-7C4E41B563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77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-BS Mothers 12">
            <a:extLst>
              <a:ext uri="{FF2B5EF4-FFF2-40B4-BE49-F238E27FC236}">
                <a16:creationId xmlns:a16="http://schemas.microsoft.com/office/drawing/2014/main" id="{84474264-93E2-0EB8-2166-A0C745BCF4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653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-Event Set-up">
            <a:extLst>
              <a:ext uri="{FF2B5EF4-FFF2-40B4-BE49-F238E27FC236}">
                <a16:creationId xmlns:a16="http://schemas.microsoft.com/office/drawing/2014/main" id="{FCF4F365-4D70-BC54-BCB0-CAD7653D1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0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-Recruits with Cords">
            <a:extLst>
              <a:ext uri="{FF2B5EF4-FFF2-40B4-BE49-F238E27FC236}">
                <a16:creationId xmlns:a16="http://schemas.microsoft.com/office/drawing/2014/main" id="{1D88533F-CD71-EE58-DF17-87DCC4B1DD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15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-Sean McCarthy_Speech">
            <a:extLst>
              <a:ext uri="{FF2B5EF4-FFF2-40B4-BE49-F238E27FC236}">
                <a16:creationId xmlns:a16="http://schemas.microsoft.com/office/drawing/2014/main" id="{8A20C231-0CD1-7161-DAC1-91FDEEA324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0"/>
            <a:ext cx="8101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64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-VSC Staff on Stage">
            <a:extLst>
              <a:ext uri="{FF2B5EF4-FFF2-40B4-BE49-F238E27FC236}">
                <a16:creationId xmlns:a16="http://schemas.microsoft.com/office/drawing/2014/main" id="{AE36CF3E-BB64-A695-8F5F-577BEEEDF2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97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-Salute to Recruits">
            <a:extLst>
              <a:ext uri="{FF2B5EF4-FFF2-40B4-BE49-F238E27FC236}">
                <a16:creationId xmlns:a16="http://schemas.microsoft.com/office/drawing/2014/main" id="{7170AE80-5C32-2F7D-6582-1C5D0F8EE4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9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Audiennce 1">
            <a:extLst>
              <a:ext uri="{FF2B5EF4-FFF2-40B4-BE49-F238E27FC236}">
                <a16:creationId xmlns:a16="http://schemas.microsoft.com/office/drawing/2014/main" id="{C4B33793-DB6D-ED98-D738-A7B0FEBDCD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2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.1-Young Marines_Posting of the Colors">
            <a:extLst>
              <a:ext uri="{FF2B5EF4-FFF2-40B4-BE49-F238E27FC236}">
                <a16:creationId xmlns:a16="http://schemas.microsoft.com/office/drawing/2014/main" id="{52697A97-CF79-941A-6ADD-50DAD20AE8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0"/>
            <a:ext cx="706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09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-Chaplain Jury">
            <a:extLst>
              <a:ext uri="{FF2B5EF4-FFF2-40B4-BE49-F238E27FC236}">
                <a16:creationId xmlns:a16="http://schemas.microsoft.com/office/drawing/2014/main" id="{49AA4F87-7D50-062B-18EE-4022AF562D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43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-CMSgt Hitchcock 2">
            <a:extLst>
              <a:ext uri="{FF2B5EF4-FFF2-40B4-BE49-F238E27FC236}">
                <a16:creationId xmlns:a16="http://schemas.microsoft.com/office/drawing/2014/main" id="{974FA42F-8BB8-8C3A-78F7-D81937CD1E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49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-CMSgt Hitchcock">
            <a:extLst>
              <a:ext uri="{FF2B5EF4-FFF2-40B4-BE49-F238E27FC236}">
                <a16:creationId xmlns:a16="http://schemas.microsoft.com/office/drawing/2014/main" id="{ED679FD7-B580-760F-6D75-141D024810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963" y="0"/>
            <a:ext cx="6440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53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-Director Schwartfigure">
            <a:extLst>
              <a:ext uri="{FF2B5EF4-FFF2-40B4-BE49-F238E27FC236}">
                <a16:creationId xmlns:a16="http://schemas.microsoft.com/office/drawing/2014/main" id="{2D72759F-A0A2-BDDC-1026-44015E84A4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38" y="0"/>
            <a:ext cx="5749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03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16</Words>
  <Application>Microsoft Office PowerPoint</Application>
  <PresentationFormat>Widescreen</PresentationFormat>
  <Paragraphs>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2023 Rite of Passage 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Ben Schwartfigure</dc:creator>
  <cp:lastModifiedBy>Ben Schwartfigure</cp:lastModifiedBy>
  <cp:revision>3</cp:revision>
  <dcterms:created xsi:type="dcterms:W3CDTF">2023-06-02T14:30:13Z</dcterms:created>
  <dcterms:modified xsi:type="dcterms:W3CDTF">2024-06-12T17:01:50Z</dcterms:modified>
</cp:coreProperties>
</file>