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8D5-60BA-8295-E245-79098FF7D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659A-CAFE-075C-BDDE-A7FC7DF87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D66F-0BDE-1E08-AEAF-FEF788A5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6D8F9-2C26-7330-CA66-75437D5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E5C-978B-16D3-26D1-D531B9F9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DFC3-E71A-89CF-905F-549E3638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B7F75-A407-8E84-04E7-03BA67213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F3D2-2202-80B0-2E1B-941E1E71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1E9D-2BDF-5B29-FD44-72D1792A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7A6BA-2205-AE13-9568-60E86C70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F7D86-6A63-D80A-C5C8-6A103423B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C317-B36D-4BB6-5A6F-78B1B0B58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F3B9-2A73-0393-B0B2-5F17062F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3B39-EAA9-09DE-1813-88858AA4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C0C1-292A-435B-A812-F9F6026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CDA2-4640-ECB1-6FD8-287B1A37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C534-A107-17B7-D771-57F6A7E5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1B96-25EE-6916-B963-3F7BC24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0184-1D9A-2914-B33C-4CAD59A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AF89-4850-69C1-C337-63BAE3F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6DB5-2868-A31C-47FD-608C76E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ECD8-AAA6-82D5-BAC5-408D60A8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56E9-B317-1DB6-7A89-27BBD73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EFA5-7489-03F3-F220-D9E1A2B1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FF96-4518-E773-FF5C-0F94F30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0220-2C3B-DDF1-E4AE-683AADB2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6237-2FE2-BF9A-009D-0005EF629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140D-9144-E090-7D61-7379BB8E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7EF7-EAEC-FC28-45B2-1387E398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4676-E9D5-B008-772D-8CEF673D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EF22E-48A0-9FAA-3305-6336563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30A5-3EC9-2D80-F673-00690D9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11D3-897E-DB04-417E-4BCFC6381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0EBEE-9DF9-6B29-F074-D37D172C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CFD68-1C19-F1F0-2EF5-6EE60AC6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4E8D-51CD-78C6-F401-79FC73F51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D2D20-4692-BE66-6FF4-87BD1AD1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7FC6-B40E-A99F-96CE-D5AE5BC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6A3AE-6FF5-DEEF-2250-57C0DE2E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9D5-BDD8-5B11-2D10-9023A1B1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CF0D7-265A-AD36-B6DD-39498E2F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9A25-A49B-D6D4-EC66-05C27A73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CFC9-4E0C-F3D6-16D6-17DCDD2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FA237-D6E6-74E1-82FF-46C24AF9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BB2FB-971A-7582-A100-1290F0F9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7784-1923-CDC8-C59A-9969D62B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1619-4EB1-EAF8-67A0-291B6B62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786B-F3D3-B76B-664F-8A3BC61E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8962-2577-7E2F-3426-C020E29BC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412C-A16F-327E-A276-DCA37C05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05F1D-07F4-A356-2090-D53EA90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E7FCA-51C6-FD74-F3AE-1AD706B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27E7-05AF-07E0-B0CA-080431E3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2C90-C0E3-2608-B928-7BE40C3C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A37EA-7D97-75D9-75CF-816CB5ED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7FE44-AAAA-1B7B-AAA2-DFF95B01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C78F-F2F5-E6E1-D517-DAD62C3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4933-61FA-862C-F4A7-975848D9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6471-F763-2E1C-EACF-3B4E82BB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77C7-1365-CD0D-DB57-6C4C55F5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B8F7-D925-061B-7003-2038D931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48A5-022B-4776-82F1-FDCD97EBCC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026B-3312-20DC-90C7-EDFACC03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55F2-553D-6417-F5F8-0155FAE4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2B4F-00AF-6DC3-A3BC-57A357AA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Rite of Passage</a:t>
            </a:r>
            <a:br>
              <a:rPr lang="en-US" dirty="0"/>
            </a:br>
            <a:r>
              <a:rPr lang="en-US" dirty="0"/>
              <a:t>Conneaut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46EB5-9B17-26BD-72EA-B947D2BD0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The Veterans Service Commission of Ashtabula County Ohio</a:t>
            </a:r>
          </a:p>
        </p:txBody>
      </p:sp>
    </p:spTree>
    <p:extLst>
      <p:ext uri="{BB962C8B-B14F-4D97-AF65-F5344CB8AC3E}">
        <p14:creationId xmlns:p14="http://schemas.microsoft.com/office/powerpoint/2010/main" val="376895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Meet and Greet">
            <a:extLst>
              <a:ext uri="{FF2B5EF4-FFF2-40B4-BE49-F238E27FC236}">
                <a16:creationId xmlns:a16="http://schemas.microsoft.com/office/drawing/2014/main" id="{A097E3D0-294F-14B1-1A6B-8A0966C39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 Meet and Greet">
            <a:extLst>
              <a:ext uri="{FF2B5EF4-FFF2-40B4-BE49-F238E27FC236}">
                <a16:creationId xmlns:a16="http://schemas.microsoft.com/office/drawing/2014/main" id="{45B9FCC6-D79C-C3B3-849C-4E5665A46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 Meet and Greet">
            <a:extLst>
              <a:ext uri="{FF2B5EF4-FFF2-40B4-BE49-F238E27FC236}">
                <a16:creationId xmlns:a16="http://schemas.microsoft.com/office/drawing/2014/main" id="{82FC3841-FF49-D1BA-25F2-749C8BAAA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 Meet and Greet">
            <a:extLst>
              <a:ext uri="{FF2B5EF4-FFF2-40B4-BE49-F238E27FC236}">
                <a16:creationId xmlns:a16="http://schemas.microsoft.com/office/drawing/2014/main" id="{A8307641-1147-17C2-ADCC-AAE9EAFE7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Meet and Greet">
            <a:extLst>
              <a:ext uri="{FF2B5EF4-FFF2-40B4-BE49-F238E27FC236}">
                <a16:creationId xmlns:a16="http://schemas.microsoft.com/office/drawing/2014/main" id="{97F0D65A-BE06-197F-86D1-15CF2AA3D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Meet and Greet">
            <a:extLst>
              <a:ext uri="{FF2B5EF4-FFF2-40B4-BE49-F238E27FC236}">
                <a16:creationId xmlns:a16="http://schemas.microsoft.com/office/drawing/2014/main" id="{12FE36C0-058C-385C-BF8A-983D5625F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Meet and Greet">
            <a:extLst>
              <a:ext uri="{FF2B5EF4-FFF2-40B4-BE49-F238E27FC236}">
                <a16:creationId xmlns:a16="http://schemas.microsoft.com/office/drawing/2014/main" id="{3FB622DD-178D-74D2-E944-97EEE737C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Meet and Greet">
            <a:extLst>
              <a:ext uri="{FF2B5EF4-FFF2-40B4-BE49-F238E27FC236}">
                <a16:creationId xmlns:a16="http://schemas.microsoft.com/office/drawing/2014/main" id="{FB519C9E-7B62-424A-664B-F35875424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Meet and Greet">
            <a:extLst>
              <a:ext uri="{FF2B5EF4-FFF2-40B4-BE49-F238E27FC236}">
                <a16:creationId xmlns:a16="http://schemas.microsoft.com/office/drawing/2014/main" id="{14DE7B28-209D-3B30-CDF0-EB29B199C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Meet and Greet">
            <a:extLst>
              <a:ext uri="{FF2B5EF4-FFF2-40B4-BE49-F238E27FC236}">
                <a16:creationId xmlns:a16="http://schemas.microsoft.com/office/drawing/2014/main" id="{73C75FB9-E52A-FB69-3B8E-F44E93C68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 RoP-Carol Hoyt">
            <a:extLst>
              <a:ext uri="{FF2B5EF4-FFF2-40B4-BE49-F238E27FC236}">
                <a16:creationId xmlns:a16="http://schemas.microsoft.com/office/drawing/2014/main" id="{B22DDA29-0D0B-549A-2AA2-213B3EEF4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Meet and Greet">
            <a:extLst>
              <a:ext uri="{FF2B5EF4-FFF2-40B4-BE49-F238E27FC236}">
                <a16:creationId xmlns:a16="http://schemas.microsoft.com/office/drawing/2014/main" id="{7154211E-57C8-75BA-8610-CD77D8854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Meet and Greet">
            <a:extLst>
              <a:ext uri="{FF2B5EF4-FFF2-40B4-BE49-F238E27FC236}">
                <a16:creationId xmlns:a16="http://schemas.microsoft.com/office/drawing/2014/main" id="{252D7271-76F9-4E6E-6ECE-B55DFF8A4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Meet and Greet">
            <a:extLst>
              <a:ext uri="{FF2B5EF4-FFF2-40B4-BE49-F238E27FC236}">
                <a16:creationId xmlns:a16="http://schemas.microsoft.com/office/drawing/2014/main" id="{AD439625-21F5-5DC0-85B4-DA27C714E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Meet and Greet">
            <a:extLst>
              <a:ext uri="{FF2B5EF4-FFF2-40B4-BE49-F238E27FC236}">
                <a16:creationId xmlns:a16="http://schemas.microsoft.com/office/drawing/2014/main" id="{1C05FE07-B092-1580-BDF2-E1642646F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4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Meet and Greet">
            <a:extLst>
              <a:ext uri="{FF2B5EF4-FFF2-40B4-BE49-F238E27FC236}">
                <a16:creationId xmlns:a16="http://schemas.microsoft.com/office/drawing/2014/main" id="{291CCDCA-00C4-0D96-2E3D-BC0D0DE11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Meet and Greet">
            <a:extLst>
              <a:ext uri="{FF2B5EF4-FFF2-40B4-BE49-F238E27FC236}">
                <a16:creationId xmlns:a16="http://schemas.microsoft.com/office/drawing/2014/main" id="{0DF9EA76-F87D-EABC-7736-0ED008037E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Meet and Greet">
            <a:extLst>
              <a:ext uri="{FF2B5EF4-FFF2-40B4-BE49-F238E27FC236}">
                <a16:creationId xmlns:a16="http://schemas.microsoft.com/office/drawing/2014/main" id="{3CC80934-39F0-9EF3-37B5-0C8EA66CD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Meet and Greet">
            <a:extLst>
              <a:ext uri="{FF2B5EF4-FFF2-40B4-BE49-F238E27FC236}">
                <a16:creationId xmlns:a16="http://schemas.microsoft.com/office/drawing/2014/main" id="{254B3FE2-367E-01A1-4548-D4DA069D7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Meet and Greet">
            <a:extLst>
              <a:ext uri="{FF2B5EF4-FFF2-40B4-BE49-F238E27FC236}">
                <a16:creationId xmlns:a16="http://schemas.microsoft.com/office/drawing/2014/main" id="{24C265DC-D7C1-3C1C-003D-70DA95418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9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Meet and Greet">
            <a:extLst>
              <a:ext uri="{FF2B5EF4-FFF2-40B4-BE49-F238E27FC236}">
                <a16:creationId xmlns:a16="http://schemas.microsoft.com/office/drawing/2014/main" id="{0B8F3BB1-BBC4-8D95-747C-F8510B416B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Walk Through">
            <a:extLst>
              <a:ext uri="{FF2B5EF4-FFF2-40B4-BE49-F238E27FC236}">
                <a16:creationId xmlns:a16="http://schemas.microsoft.com/office/drawing/2014/main" id="{34EED454-E00F-65FF-6FB2-614DD58BD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6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Meet and Greet">
            <a:extLst>
              <a:ext uri="{FF2B5EF4-FFF2-40B4-BE49-F238E27FC236}">
                <a16:creationId xmlns:a16="http://schemas.microsoft.com/office/drawing/2014/main" id="{44F79A31-B3C3-8628-CFF5-E257D10E5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4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Meet and Greet">
            <a:extLst>
              <a:ext uri="{FF2B5EF4-FFF2-40B4-BE49-F238E27FC236}">
                <a16:creationId xmlns:a16="http://schemas.microsoft.com/office/drawing/2014/main" id="{E9F825BA-F831-9229-4759-F55B411BE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5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Meet and Greet">
            <a:extLst>
              <a:ext uri="{FF2B5EF4-FFF2-40B4-BE49-F238E27FC236}">
                <a16:creationId xmlns:a16="http://schemas.microsoft.com/office/drawing/2014/main" id="{73EB2AF5-E87A-50D0-72F7-405C86AA2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Meet and Greet">
            <a:extLst>
              <a:ext uri="{FF2B5EF4-FFF2-40B4-BE49-F238E27FC236}">
                <a16:creationId xmlns:a16="http://schemas.microsoft.com/office/drawing/2014/main" id="{BC7FD6AE-8B28-6E0F-470D-5A5AADCC9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2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Meet and Greet">
            <a:extLst>
              <a:ext uri="{FF2B5EF4-FFF2-40B4-BE49-F238E27FC236}">
                <a16:creationId xmlns:a16="http://schemas.microsoft.com/office/drawing/2014/main" id="{4AF8C703-E75D-C44F-C063-E6B3657F66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4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Meet and Greet">
            <a:extLst>
              <a:ext uri="{FF2B5EF4-FFF2-40B4-BE49-F238E27FC236}">
                <a16:creationId xmlns:a16="http://schemas.microsoft.com/office/drawing/2014/main" id="{B4A2050F-04F7-49FA-2D5D-1BD43D024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Meet and Greet">
            <a:extLst>
              <a:ext uri="{FF2B5EF4-FFF2-40B4-BE49-F238E27FC236}">
                <a16:creationId xmlns:a16="http://schemas.microsoft.com/office/drawing/2014/main" id="{85E07EAD-0A50-ADEA-F959-A8328E403A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3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RoP-Lori Riley">
            <a:extLst>
              <a:ext uri="{FF2B5EF4-FFF2-40B4-BE49-F238E27FC236}">
                <a16:creationId xmlns:a16="http://schemas.microsoft.com/office/drawing/2014/main" id="{B87AEDAD-84E8-F456-5A2B-74A75176C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71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RoP-Ed Somppi">
            <a:extLst>
              <a:ext uri="{FF2B5EF4-FFF2-40B4-BE49-F238E27FC236}">
                <a16:creationId xmlns:a16="http://schemas.microsoft.com/office/drawing/2014/main" id="{F5C4422E-DA04-D147-70FF-27099722BC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1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RoP-Judge Iarocci">
            <a:extLst>
              <a:ext uri="{FF2B5EF4-FFF2-40B4-BE49-F238E27FC236}">
                <a16:creationId xmlns:a16="http://schemas.microsoft.com/office/drawing/2014/main" id="{E0C5A391-6D27-7075-9784-FDCA41D16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Walk Through">
            <a:extLst>
              <a:ext uri="{FF2B5EF4-FFF2-40B4-BE49-F238E27FC236}">
                <a16:creationId xmlns:a16="http://schemas.microsoft.com/office/drawing/2014/main" id="{F7A5A7E2-B66F-9531-93B8-EDADBC8C2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8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RoP-Honor Guard 2">
            <a:extLst>
              <a:ext uri="{FF2B5EF4-FFF2-40B4-BE49-F238E27FC236}">
                <a16:creationId xmlns:a16="http://schemas.microsoft.com/office/drawing/2014/main" id="{6F52F84C-CD68-23AB-D1D1-480459868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7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RoP-Honor Guard">
            <a:extLst>
              <a:ext uri="{FF2B5EF4-FFF2-40B4-BE49-F238E27FC236}">
                <a16:creationId xmlns:a16="http://schemas.microsoft.com/office/drawing/2014/main" id="{0D03F0A5-6DBA-37D2-8586-F5EDDE786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05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RoP-Bill Kennedy Speech">
            <a:extLst>
              <a:ext uri="{FF2B5EF4-FFF2-40B4-BE49-F238E27FC236}">
                <a16:creationId xmlns:a16="http://schemas.microsoft.com/office/drawing/2014/main" id="{A1BB85BB-4867-8552-D8A1-DDC880E75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3"/>
            <a:ext cx="12192000" cy="54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8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RoP-Bill Kennedy Speech">
            <a:extLst>
              <a:ext uri="{FF2B5EF4-FFF2-40B4-BE49-F238E27FC236}">
                <a16:creationId xmlns:a16="http://schemas.microsoft.com/office/drawing/2014/main" id="{B4E9D24F-E828-B8BB-FDEE-B162E31D7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1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RoP-Ben Schwartfigure">
            <a:extLst>
              <a:ext uri="{FF2B5EF4-FFF2-40B4-BE49-F238E27FC236}">
                <a16:creationId xmlns:a16="http://schemas.microsoft.com/office/drawing/2014/main" id="{EB3EC38A-6EAC-2821-5482-D4AB8DE3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1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 RoP-Recruits">
            <a:extLst>
              <a:ext uri="{FF2B5EF4-FFF2-40B4-BE49-F238E27FC236}">
                <a16:creationId xmlns:a16="http://schemas.microsoft.com/office/drawing/2014/main" id="{8A094666-9914-24D2-69E5-1FDE4B1DD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0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 RoP-Recruits 4">
            <a:extLst>
              <a:ext uri="{FF2B5EF4-FFF2-40B4-BE49-F238E27FC236}">
                <a16:creationId xmlns:a16="http://schemas.microsoft.com/office/drawing/2014/main" id="{F7B63C4B-8CAA-54E5-CDC9-B800DD0CF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6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 RoP-Blue Star Mothers">
            <a:extLst>
              <a:ext uri="{FF2B5EF4-FFF2-40B4-BE49-F238E27FC236}">
                <a16:creationId xmlns:a16="http://schemas.microsoft.com/office/drawing/2014/main" id="{A4DFCFF0-744A-9AA2-0E36-C3592A2DD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0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 RoP-Blue Star Mothers 2">
            <a:extLst>
              <a:ext uri="{FF2B5EF4-FFF2-40B4-BE49-F238E27FC236}">
                <a16:creationId xmlns:a16="http://schemas.microsoft.com/office/drawing/2014/main" id="{3BC0BC85-55E1-096E-2CE2-C152A9FAB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 RoP-Blue Star Mother Presentation">
            <a:extLst>
              <a:ext uri="{FF2B5EF4-FFF2-40B4-BE49-F238E27FC236}">
                <a16:creationId xmlns:a16="http://schemas.microsoft.com/office/drawing/2014/main" id="{D02A4C28-D618-72D1-D3DF-3779F1A17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0"/>
            <a:ext cx="308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Young Marines">
            <a:extLst>
              <a:ext uri="{FF2B5EF4-FFF2-40B4-BE49-F238E27FC236}">
                <a16:creationId xmlns:a16="http://schemas.microsoft.com/office/drawing/2014/main" id="{7FD8583B-2F92-7D74-70FB-C6D20C8B2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 Completion 1">
            <a:extLst>
              <a:ext uri="{FF2B5EF4-FFF2-40B4-BE49-F238E27FC236}">
                <a16:creationId xmlns:a16="http://schemas.microsoft.com/office/drawing/2014/main" id="{734FF318-4724-5CF2-D511-4F65A3D9C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 Completion 2">
            <a:extLst>
              <a:ext uri="{FF2B5EF4-FFF2-40B4-BE49-F238E27FC236}">
                <a16:creationId xmlns:a16="http://schemas.microsoft.com/office/drawing/2014/main" id="{18CC3083-3A3F-88EA-0233-AE59B5DD8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 Young Marines Preparing">
            <a:extLst>
              <a:ext uri="{FF2B5EF4-FFF2-40B4-BE49-F238E27FC236}">
                <a16:creationId xmlns:a16="http://schemas.microsoft.com/office/drawing/2014/main" id="{1179B943-C71C-0ACD-90CE-CDF9E79FA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Young Marines 2">
            <a:extLst>
              <a:ext uri="{FF2B5EF4-FFF2-40B4-BE49-F238E27FC236}">
                <a16:creationId xmlns:a16="http://schemas.microsoft.com/office/drawing/2014/main" id="{A0A26AF3-8AEC-62C7-3FAE-86A790665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1 Blue Star Mothers Preparing">
            <a:extLst>
              <a:ext uri="{FF2B5EF4-FFF2-40B4-BE49-F238E27FC236}">
                <a16:creationId xmlns:a16="http://schemas.microsoft.com/office/drawing/2014/main" id="{B273307F-C94F-C76F-17F2-62323126F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2 Blue Star Mothers Preparing 2">
            <a:extLst>
              <a:ext uri="{FF2B5EF4-FFF2-40B4-BE49-F238E27FC236}">
                <a16:creationId xmlns:a16="http://schemas.microsoft.com/office/drawing/2014/main" id="{8154B8D3-C5A2-C66D-AD38-07CADFDB1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</Words>
  <Application>Microsoft Office PowerPoint</Application>
  <PresentationFormat>Widescreen</PresentationFormat>
  <Paragraphs>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2022 Rite of Passage Conneaut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Ben Schwartfigure</dc:creator>
  <cp:lastModifiedBy>Ben Schwartfigure</cp:lastModifiedBy>
  <cp:revision>3</cp:revision>
  <dcterms:created xsi:type="dcterms:W3CDTF">2023-06-02T14:30:13Z</dcterms:created>
  <dcterms:modified xsi:type="dcterms:W3CDTF">2023-06-02T15:06:08Z</dcterms:modified>
</cp:coreProperties>
</file>