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8D5-60BA-8295-E245-79098FF7D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2659A-CAFE-075C-BDDE-A7FC7DF87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2D66F-0BDE-1E08-AEAF-FEF788A5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6D8F9-2C26-7330-CA66-75437D5E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E5C-978B-16D3-26D1-D531B9F9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DFC3-E71A-89CF-905F-549E3638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B7F75-A407-8E84-04E7-03BA67213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F3D2-2202-80B0-2E1B-941E1E71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1E9D-2BDF-5B29-FD44-72D1792A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7A6BA-2205-AE13-9568-60E86C70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F7D86-6A63-D80A-C5C8-6A103423B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C317-B36D-4BB6-5A6F-78B1B0B58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F3B9-2A73-0393-B0B2-5F17062F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F3B39-EAA9-09DE-1813-88858AA4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C0C1-292A-435B-A812-F9F6026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CDA2-4640-ECB1-6FD8-287B1A37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C534-A107-17B7-D771-57F6A7E5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1B96-25EE-6916-B963-3F7BC248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0184-1D9A-2914-B33C-4CAD59A0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3AF89-4850-69C1-C337-63BAE3F5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6DB5-2868-A31C-47FD-608C76E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ECD8-AAA6-82D5-BAC5-408D60A8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056E9-B317-1DB6-7A89-27BBD73A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EFA5-7489-03F3-F220-D9E1A2B1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FF96-4518-E773-FF5C-0F94F300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2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0220-2C3B-DDF1-E4AE-683AADB2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6237-2FE2-BF9A-009D-0005EF629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140D-9144-E090-7D61-7379BB8EB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7EF7-EAEC-FC28-45B2-1387E398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F4676-E9D5-B008-772D-8CEF673D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EF22E-48A0-9FAA-3305-6336563D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30A5-3EC9-2D80-F673-00690D9F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111D3-897E-DB04-417E-4BCFC6381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0EBEE-9DF9-6B29-F074-D37D172C1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CFD68-1C19-F1F0-2EF5-6EE60AC6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94E8D-51CD-78C6-F401-79FC73F51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D2D20-4692-BE66-6FF4-87BD1AD1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37FC6-B40E-A99F-96CE-D5AE5BC5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6A3AE-6FF5-DEEF-2250-57C0DE2E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D9D5-BDD8-5B11-2D10-9023A1B1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CF0D7-265A-AD36-B6DD-39498E2F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E9A25-A49B-D6D4-EC66-05C27A73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CFC9-4E0C-F3D6-16D6-17DCDD2D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FA237-D6E6-74E1-82FF-46C24AF9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BB2FB-971A-7582-A100-1290F0F9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57784-1923-CDC8-C59A-9969D62B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1619-4EB1-EAF8-67A0-291B6B62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786B-F3D3-B76B-664F-8A3BC61E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C8962-2577-7E2F-3426-C020E29BC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412C-A16F-327E-A276-DCA37C05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05F1D-07F4-A356-2090-D53EA908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E7FCA-51C6-FD74-F3AE-1AD706B9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27E7-05AF-07E0-B0CA-080431E3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B2C90-C0E3-2608-B928-7BE40C3C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A37EA-7D97-75D9-75CF-816CB5ED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7FE44-AAAA-1B7B-AAA2-DFF95B01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0C78F-F2F5-E6E1-D517-DAD62C38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4933-61FA-862C-F4A7-975848D9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C6471-F763-2E1C-EACF-3B4E82BB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377C7-1365-CD0D-DB57-6C4C55F5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B8F7-D925-061B-7003-2038D9319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48A5-022B-4776-82F1-FDCD97EBCC2E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026B-3312-20DC-90C7-EDFACC03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55F2-553D-6417-F5F8-0155FAE4B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2B4F-00AF-6DC3-A3BC-57A357AA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2024 Rite of Passage</a:t>
            </a:r>
            <a:br>
              <a:rPr lang="en-US" dirty="0"/>
            </a:br>
            <a:r>
              <a:rPr lang="en-US" dirty="0"/>
              <a:t>Geneva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46EB5-9B17-26BD-72EA-B947D2BD0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The Veterans Service Commission of Ashtabula County Ohio</a:t>
            </a:r>
          </a:p>
        </p:txBody>
      </p:sp>
    </p:spTree>
    <p:extLst>
      <p:ext uri="{BB962C8B-B14F-4D97-AF65-F5344CB8AC3E}">
        <p14:creationId xmlns:p14="http://schemas.microsoft.com/office/powerpoint/2010/main" val="376895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-Chad Gimmi">
            <a:extLst>
              <a:ext uri="{FF2B5EF4-FFF2-40B4-BE49-F238E27FC236}">
                <a16:creationId xmlns:a16="http://schemas.microsoft.com/office/drawing/2014/main" id="{5FAA59FB-089A-8B73-19FA-14FE38353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8" y="0"/>
            <a:ext cx="568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-Jennifer Reshetar 1">
            <a:extLst>
              <a:ext uri="{FF2B5EF4-FFF2-40B4-BE49-F238E27FC236}">
                <a16:creationId xmlns:a16="http://schemas.microsoft.com/office/drawing/2014/main" id="{17253AFE-DB2C-914A-39C8-1C833F07D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-Blue Star Mothers_Chord Presentation 3">
            <a:extLst>
              <a:ext uri="{FF2B5EF4-FFF2-40B4-BE49-F238E27FC236}">
                <a16:creationId xmlns:a16="http://schemas.microsoft.com/office/drawing/2014/main" id="{16133F98-09D9-7E69-56D7-DD3D6529B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RoP Graduates">
            <a:extLst>
              <a:ext uri="{FF2B5EF4-FFF2-40B4-BE49-F238E27FC236}">
                <a16:creationId xmlns:a16="http://schemas.microsoft.com/office/drawing/2014/main" id="{67009708-0C9A-6EAA-ABDF-E86E266D2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-VSC Staff">
            <a:extLst>
              <a:ext uri="{FF2B5EF4-FFF2-40B4-BE49-F238E27FC236}">
                <a16:creationId xmlns:a16="http://schemas.microsoft.com/office/drawing/2014/main" id="{736D6B52-EAAE-33DF-FDC0-E8A0FB75E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3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8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-Patrick Fagan and Family">
            <a:extLst>
              <a:ext uri="{FF2B5EF4-FFF2-40B4-BE49-F238E27FC236}">
                <a16:creationId xmlns:a16="http://schemas.microsoft.com/office/drawing/2014/main" id="{9DA97240-5E06-225B-0411-463A1FE82F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0"/>
            <a:ext cx="1138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-Jennifer Reshetar and Robert Santee">
            <a:extLst>
              <a:ext uri="{FF2B5EF4-FFF2-40B4-BE49-F238E27FC236}">
                <a16:creationId xmlns:a16="http://schemas.microsoft.com/office/drawing/2014/main" id="{829EB10C-E5F6-AC22-9AC0-068251D9A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RoP Cover Photo">
            <a:extLst>
              <a:ext uri="{FF2B5EF4-FFF2-40B4-BE49-F238E27FC236}">
                <a16:creationId xmlns:a16="http://schemas.microsoft.com/office/drawing/2014/main" id="{E2EA359E-D7EE-29DC-8802-4FC5E047D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534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-Audience Members 1">
            <a:extLst>
              <a:ext uri="{FF2B5EF4-FFF2-40B4-BE49-F238E27FC236}">
                <a16:creationId xmlns:a16="http://schemas.microsoft.com/office/drawing/2014/main" id="{692F17AC-C741-26B6-433A-924B46DB2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Blue Star Mothers">
            <a:extLst>
              <a:ext uri="{FF2B5EF4-FFF2-40B4-BE49-F238E27FC236}">
                <a16:creationId xmlns:a16="http://schemas.microsoft.com/office/drawing/2014/main" id="{0FA933D7-71B1-BE96-A3BD-B65DDE9BF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1092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VSC Board President_Mark Baker">
            <a:extLst>
              <a:ext uri="{FF2B5EF4-FFF2-40B4-BE49-F238E27FC236}">
                <a16:creationId xmlns:a16="http://schemas.microsoft.com/office/drawing/2014/main" id="{3EC42901-DFF7-AB2D-8F46-0C46C14EB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0"/>
            <a:ext cx="415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Richard Phinney">
            <a:extLst>
              <a:ext uri="{FF2B5EF4-FFF2-40B4-BE49-F238E27FC236}">
                <a16:creationId xmlns:a16="http://schemas.microsoft.com/office/drawing/2014/main" id="{15CE6665-DC70-D64D-462B-E0952233F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0"/>
            <a:ext cx="451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1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RoP Army Acknowledgment">
            <a:extLst>
              <a:ext uri="{FF2B5EF4-FFF2-40B4-BE49-F238E27FC236}">
                <a16:creationId xmlns:a16="http://schemas.microsoft.com/office/drawing/2014/main" id="{52CF285A-9E09-56A1-57CA-3264EF535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6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RoP Navy Acknowledgment">
            <a:extLst>
              <a:ext uri="{FF2B5EF4-FFF2-40B4-BE49-F238E27FC236}">
                <a16:creationId xmlns:a16="http://schemas.microsoft.com/office/drawing/2014/main" id="{46497651-922F-C617-289D-1FC155C73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RoP Air Force Acknowledgment">
            <a:extLst>
              <a:ext uri="{FF2B5EF4-FFF2-40B4-BE49-F238E27FC236}">
                <a16:creationId xmlns:a16="http://schemas.microsoft.com/office/drawing/2014/main" id="{0C75E3ED-6D72-76AD-86A3-0BA2A71FD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2024 Rite of Passage Geneva High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Ben Schwartfigure</dc:creator>
  <cp:lastModifiedBy>Ben Schwartfigure</cp:lastModifiedBy>
  <cp:revision>4</cp:revision>
  <dcterms:created xsi:type="dcterms:W3CDTF">2023-06-02T14:30:13Z</dcterms:created>
  <dcterms:modified xsi:type="dcterms:W3CDTF">2024-06-13T12:46:09Z</dcterms:modified>
</cp:coreProperties>
</file>