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7" r:id="rId5"/>
    <p:sldId id="283" r:id="rId6"/>
    <p:sldId id="307" r:id="rId7"/>
    <p:sldId id="256" r:id="rId8"/>
    <p:sldId id="266" r:id="rId9"/>
    <p:sldId id="281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72" r:id="rId27"/>
    <p:sldId id="271" r:id="rId28"/>
    <p:sldId id="282" r:id="rId29"/>
    <p:sldId id="267" r:id="rId3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8D5-60BA-8295-E245-79098FF7D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659A-CAFE-075C-BDDE-A7FC7DF87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D66F-0BDE-1E08-AEAF-FEF788A5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6D8F9-2C26-7330-CA66-75437D5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E5C-978B-16D3-26D1-D531B9F9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DFC3-E71A-89CF-905F-549E3638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B7F75-A407-8E84-04E7-03BA67213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F3D2-2202-80B0-2E1B-941E1E71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1E9D-2BDF-5B29-FD44-72D1792A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7A6BA-2205-AE13-9568-60E86C70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F7D86-6A63-D80A-C5C8-6A103423B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C317-B36D-4BB6-5A6F-78B1B0B58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F3B9-2A73-0393-B0B2-5F17062F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3B39-EAA9-09DE-1813-88858AA4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C0C1-292A-435B-A812-F9F6026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CDA2-4640-ECB1-6FD8-287B1A37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C534-A107-17B7-D771-57F6A7E5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1B96-25EE-6916-B963-3F7BC24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0184-1D9A-2914-B33C-4CAD59A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AF89-4850-69C1-C337-63BAE3F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6DB5-2868-A31C-47FD-608C76E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ECD8-AAA6-82D5-BAC5-408D60A8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56E9-B317-1DB6-7A89-27BBD73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EFA5-7489-03F3-F220-D9E1A2B1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FF96-4518-E773-FF5C-0F94F30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0220-2C3B-DDF1-E4AE-683AADB2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6237-2FE2-BF9A-009D-0005EF629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140D-9144-E090-7D61-7379BB8E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7EF7-EAEC-FC28-45B2-1387E398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4676-E9D5-B008-772D-8CEF673D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EF22E-48A0-9FAA-3305-6336563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30A5-3EC9-2D80-F673-00690D9F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11D3-897E-DB04-417E-4BCFC6381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0EBEE-9DF9-6B29-F074-D37D172C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CFD68-1C19-F1F0-2EF5-6EE60AC6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4E8D-51CD-78C6-F401-79FC73F51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D2D20-4692-BE66-6FF4-87BD1AD1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7FC6-B40E-A99F-96CE-D5AE5BC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6A3AE-6FF5-DEEF-2250-57C0DE2E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9D5-BDD8-5B11-2D10-9023A1B1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CF0D7-265A-AD36-B6DD-39498E2F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9A25-A49B-D6D4-EC66-05C27A73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CFC9-4E0C-F3D6-16D6-17DCDD2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FA237-D6E6-74E1-82FF-46C24AF9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BB2FB-971A-7582-A100-1290F0F9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7784-1923-CDC8-C59A-9969D62B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1619-4EB1-EAF8-67A0-291B6B62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786B-F3D3-B76B-664F-8A3BC61E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8962-2577-7E2F-3426-C020E29BC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412C-A16F-327E-A276-DCA37C05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05F1D-07F4-A356-2090-D53EA90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E7FCA-51C6-FD74-F3AE-1AD706B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27E7-05AF-07E0-B0CA-080431E3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2C90-C0E3-2608-B928-7BE40C3C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A37EA-7D97-75D9-75CF-816CB5ED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7FE44-AAAA-1B7B-AAA2-DFF95B01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C78F-F2F5-E6E1-D517-DAD62C3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4933-61FA-862C-F4A7-975848D9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6471-F763-2E1C-EACF-3B4E82BB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77C7-1365-CD0D-DB57-6C4C55F5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B8F7-D925-061B-7003-2038D931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48A5-022B-4776-82F1-FDCD97EBCC2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026B-3312-20DC-90C7-EDFACC03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55F2-553D-6417-F5F8-0155FAE4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9092-6457-4126-BE95-9A347CB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4125B-E867-C5CF-9034-116FCF03B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40" y="0"/>
            <a:ext cx="5312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EC94E8F-7518-7749-ABB7-E267E1F1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1" y="530806"/>
            <a:ext cx="11242577" cy="57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AF0782B3-E796-2948-726D-ECE6C4D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206375"/>
            <a:ext cx="9166577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EEACD36-4884-0B34-4E35-80C1C4F8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6" y="0"/>
            <a:ext cx="523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3DC6420-F872-0D81-9B3F-B9226C57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10" y="0"/>
            <a:ext cx="660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1C8237E3-C483-99CE-94E9-0F74C7436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33" y="0"/>
            <a:ext cx="4556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241FD27B-8EA0-7995-CA1E-B6FB2981C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39" y="0"/>
            <a:ext cx="432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5BFAACD3-1B27-A10F-1687-D996D58F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4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08EFABC2-A177-F4FB-21C5-28400F3A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3845BD-AD13-FCFC-5D66-6355AEDE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39" y="0"/>
            <a:ext cx="4166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C32DB3B-6701-7C3D-A4D1-FF9D5513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1" y="0"/>
            <a:ext cx="4599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4F13A-63EF-06B1-E7C7-E4E4CAB0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1" y="27145"/>
            <a:ext cx="6829778" cy="68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C92E6C8-01AE-BDEB-0BC0-F2497630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228600"/>
            <a:ext cx="52768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65A563A-A496-B172-92B9-27389E13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55" y="0"/>
            <a:ext cx="541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EE10112-5EA6-D7EB-8832-29F7BE6F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0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148B422-E811-31F9-57A9-3B722B50E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53" y="0"/>
            <a:ext cx="3823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8FF5314-4A75-F512-CAB5-3A865B6E8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41" y="0"/>
            <a:ext cx="467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0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5ED8C9D-1475-1685-A051-D98A1F34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4" y="0"/>
            <a:ext cx="466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482826C-9D0F-C09D-B9E6-0D270208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99" y="0"/>
            <a:ext cx="4043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5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AA07976-43D6-7462-A9C6-72559715C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29" y="0"/>
            <a:ext cx="468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1029D3F-E836-0CD3-C7D3-9DA4A685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1" y="0"/>
            <a:ext cx="8702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FE1E200-D675-862D-362B-29965247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5" y="0"/>
            <a:ext cx="11088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2E19A-ECCA-266D-772B-8047F22D6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89" y="60757"/>
            <a:ext cx="6683021" cy="67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0EDA8-58C1-5356-3404-926487A02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55" y="91415"/>
            <a:ext cx="6208889" cy="66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A7BDF-3C70-B782-904A-DFD09857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17" y="0"/>
            <a:ext cx="653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610E7-72DD-D143-8ED3-7C4C5FC0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9E46A-D0D1-77E5-24C8-D2809084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2B4F-00AF-6DC3-A3BC-57A357AA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Rite of Passage</a:t>
            </a:r>
            <a:br>
              <a:rPr lang="en-US" dirty="0"/>
            </a:br>
            <a:r>
              <a:rPr lang="en-US" dirty="0"/>
              <a:t>Edgewood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46EB5-9B17-26BD-72EA-B947D2BD0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The Veterans Service Commission of Ashtabula County Ohio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7BBCB-2C08-A403-B158-BADA4DE2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40" y="0"/>
            <a:ext cx="531211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DC543-226A-3D4C-6D13-D37345E16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942975"/>
            <a:ext cx="4991100" cy="4972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E5F23-1C23-55E4-D0E1-BE3E970AE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28700"/>
            <a:ext cx="4762500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00ECC-1196-3B8B-25F5-54E97B29E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17" y="0"/>
            <a:ext cx="653736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42269-DBAA-09E7-AAB3-BDF5A16B0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838200"/>
            <a:ext cx="4819650" cy="518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6B76B-A380-77DC-EB04-F4A6A030B5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66FA8-2504-06B1-D133-6784D68DC6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04DD8B-11FC-6FB5-C9F8-C568CCF8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BE97B197-8E68-DFA6-9377-B62D7DE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35" y="0"/>
            <a:ext cx="841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</Words>
  <Application>Microsoft Office PowerPoint</Application>
  <PresentationFormat>Widescreen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Rite of Passage Edgewood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Ben Schwartfigure</dc:creator>
  <cp:lastModifiedBy>Ben Schwartfigure</cp:lastModifiedBy>
  <cp:revision>4</cp:revision>
  <dcterms:created xsi:type="dcterms:W3CDTF">2023-06-02T14:30:13Z</dcterms:created>
  <dcterms:modified xsi:type="dcterms:W3CDTF">2025-05-12T13:37:52Z</dcterms:modified>
</cp:coreProperties>
</file>